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5"/>
    <p:sldId id="257" r:id="rId16"/>
    <p:sldId id="258" r:id="rId17"/>
    <p:sldId id="259" r:id="rId18"/>
    <p:sldId id="260" r:id="rId19"/>
    <p:sldId id="261" r:id="rId20"/>
    <p:sldId id="262" r:id="rId21"/>
    <p:sldId id="263" r:id="rId22"/>
    <p:sldId id="264" r:id="rId23"/>
    <p:sldId id="265" r:id="rId24"/>
    <p:sldId id="266" r:id="rId25"/>
    <p:sldId id="267" r:id="rId26"/>
    <p:sldId id="268" r:id="rId27"/>
    <p:sldId id="269" r:id="rId28"/>
    <p:sldId id="270" r:id="rId29"/>
    <p:sldId id="271" r:id="rId30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Agrandir" charset="1" panose="00000500000000000000"/>
      <p:regular r:id="rId10"/>
    </p:embeddedFont>
    <p:embeddedFont>
      <p:font typeface="Agrandir Bold" charset="1" panose="00000800000000000000"/>
      <p:regular r:id="rId11"/>
    </p:embeddedFont>
    <p:embeddedFont>
      <p:font typeface="Agrandir Italics" charset="1" panose="00000500000000000000"/>
      <p:regular r:id="rId12"/>
    </p:embeddedFont>
    <p:embeddedFont>
      <p:font typeface="Agrandir Bold Italics" charset="1" panose="00000800000000000000"/>
      <p:regular r:id="rId13"/>
    </p:embeddedFont>
    <p:embeddedFont>
      <p:font typeface="Horizon" charset="1" panose="0200050000000000000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slides/slide1.xml" Type="http://schemas.openxmlformats.org/officeDocument/2006/relationships/slide"/><Relationship Id="rId16" Target="slides/slide2.xml" Type="http://schemas.openxmlformats.org/officeDocument/2006/relationships/slide"/><Relationship Id="rId17" Target="slides/slide3.xml" Type="http://schemas.openxmlformats.org/officeDocument/2006/relationships/slide"/><Relationship Id="rId18" Target="slides/slide4.xml" Type="http://schemas.openxmlformats.org/officeDocument/2006/relationships/slide"/><Relationship Id="rId19" Target="slides/slide5.xml" Type="http://schemas.openxmlformats.org/officeDocument/2006/relationships/slide"/><Relationship Id="rId2" Target="presProps.xml" Type="http://schemas.openxmlformats.org/officeDocument/2006/relationships/presProps"/><Relationship Id="rId20" Target="slides/slide6.xml" Type="http://schemas.openxmlformats.org/officeDocument/2006/relationships/slide"/><Relationship Id="rId21" Target="slides/slide7.xml" Type="http://schemas.openxmlformats.org/officeDocument/2006/relationships/slide"/><Relationship Id="rId22" Target="slides/slide8.xml" Type="http://schemas.openxmlformats.org/officeDocument/2006/relationships/slide"/><Relationship Id="rId23" Target="slides/slide9.xml" Type="http://schemas.openxmlformats.org/officeDocument/2006/relationships/slide"/><Relationship Id="rId24" Target="slides/slide10.xml" Type="http://schemas.openxmlformats.org/officeDocument/2006/relationships/slide"/><Relationship Id="rId25" Target="slides/slide11.xml" Type="http://schemas.openxmlformats.org/officeDocument/2006/relationships/slide"/><Relationship Id="rId26" Target="slides/slide12.xml" Type="http://schemas.openxmlformats.org/officeDocument/2006/relationships/slide"/><Relationship Id="rId27" Target="slides/slide13.xml" Type="http://schemas.openxmlformats.org/officeDocument/2006/relationships/slide"/><Relationship Id="rId28" Target="slides/slide14.xml" Type="http://schemas.openxmlformats.org/officeDocument/2006/relationships/slide"/><Relationship Id="rId29" Target="slides/slide15.xml" Type="http://schemas.openxmlformats.org/officeDocument/2006/relationships/slide"/><Relationship Id="rId3" Target="viewProps.xml" Type="http://schemas.openxmlformats.org/officeDocument/2006/relationships/viewProps"/><Relationship Id="rId30" Target="slides/slide16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https://github.com/NaufalFeb" TargetMode="External" Type="http://schemas.openxmlformats.org/officeDocument/2006/relationships/hyperlink"/><Relationship Id="rId3" Target="https://github.com/JGDoubleP" TargetMode="External" Type="http://schemas.openxmlformats.org/officeDocument/2006/relationships/hyperlink"/><Relationship Id="rId4" Target="../media/image1.pn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4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0101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952500"/>
            <a:ext cx="3933043" cy="438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879"/>
              </a:lnSpc>
            </a:pPr>
            <a:r>
              <a:rPr lang="en-US" sz="2400">
                <a:solidFill>
                  <a:srgbClr val="FFFFFF"/>
                </a:solidFill>
                <a:latin typeface="Agrandir"/>
              </a:rPr>
              <a:t>MDM Compa</a:t>
            </a:r>
            <a:r>
              <a:rPr lang="en-US" sz="2400" u="none">
                <a:solidFill>
                  <a:srgbClr val="FFFFFF"/>
                </a:solidFill>
                <a:latin typeface="Agrandir"/>
              </a:rPr>
              <a:t>ny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198422" y="3308900"/>
            <a:ext cx="16393550" cy="4610818"/>
            <a:chOff x="0" y="0"/>
            <a:chExt cx="21858066" cy="6147758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-28575"/>
              <a:ext cx="21858066" cy="24647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3200"/>
                </a:lnSpc>
              </a:pPr>
              <a:r>
                <a:rPr lang="en-US" sz="12000">
                  <a:solidFill>
                    <a:srgbClr val="FFFFFF"/>
                  </a:solidFill>
                  <a:latin typeface="Horizon Bold"/>
                </a:rPr>
                <a:t>CONCERTHUB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3187599"/>
              <a:ext cx="21858066" cy="29601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500"/>
                </a:lnSpc>
              </a:pPr>
              <a:r>
                <a:rPr lang="en-US" sz="2500">
                  <a:solidFill>
                    <a:srgbClr val="57FFFF"/>
                  </a:solidFill>
                  <a:latin typeface="Agrandir Bold"/>
                </a:rPr>
                <a:t>Made by:</a:t>
              </a:r>
            </a:p>
            <a:p>
              <a:pPr algn="ctr">
                <a:lnSpc>
                  <a:spcPts val="3500"/>
                </a:lnSpc>
              </a:pPr>
              <a:r>
                <a:rPr lang="en-US" sz="2500">
                  <a:solidFill>
                    <a:srgbClr val="57FFFF"/>
                  </a:solidFill>
                  <a:latin typeface="Agrandir Bold"/>
                </a:rPr>
                <a:t>Adrien Ardra Ramadhan 2106731485</a:t>
              </a:r>
            </a:p>
            <a:p>
              <a:pPr algn="ctr">
                <a:lnSpc>
                  <a:spcPts val="3500"/>
                </a:lnSpc>
              </a:pPr>
              <a:r>
                <a:rPr lang="en-US" sz="2500">
                  <a:solidFill>
                    <a:srgbClr val="57FFFF"/>
                  </a:solidFill>
                  <a:latin typeface="Agrandir Bold"/>
                  <a:hlinkClick r:id="rId2" tooltip="https://github.com/NaufalFeb"/>
                </a:rPr>
                <a:t>Naufal Febriyanto </a:t>
              </a:r>
              <a:r>
                <a:rPr lang="en-US" sz="2500">
                  <a:solidFill>
                    <a:srgbClr val="57FFFF"/>
                  </a:solidFill>
                  <a:latin typeface="Agrandir Bold"/>
                </a:rPr>
                <a:t>- 2106702674</a:t>
              </a:r>
            </a:p>
            <a:p>
              <a:pPr algn="ctr">
                <a:lnSpc>
                  <a:spcPts val="3500"/>
                </a:lnSpc>
              </a:pPr>
              <a:r>
                <a:rPr lang="en-US" sz="2500">
                  <a:solidFill>
                    <a:srgbClr val="57FFFF"/>
                  </a:solidFill>
                  <a:latin typeface="Agrandir Bold"/>
                  <a:hlinkClick r:id="rId3" tooltip="https://github.com/JGDoubleP"/>
                </a:rPr>
                <a:t>Jeremy Ganda Pandapotan </a:t>
              </a:r>
              <a:r>
                <a:rPr lang="en-US" sz="2500">
                  <a:solidFill>
                    <a:srgbClr val="57FFFF"/>
                  </a:solidFill>
                  <a:latin typeface="Agrandir Bold"/>
                </a:rPr>
                <a:t>- 2106731573</a:t>
              </a:r>
            </a:p>
            <a:p>
              <a:pPr algn="ctr">
                <a:lnSpc>
                  <a:spcPts val="349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2608593" y="7919718"/>
            <a:ext cx="4650707" cy="1856429"/>
          </a:xfrm>
          <a:custGeom>
            <a:avLst/>
            <a:gdLst/>
            <a:ahLst/>
            <a:cxnLst/>
            <a:rect r="r" b="b" t="t" l="l"/>
            <a:pathLst>
              <a:path h="1856429" w="4650707">
                <a:moveTo>
                  <a:pt x="0" y="0"/>
                </a:moveTo>
                <a:lnTo>
                  <a:pt x="4650707" y="0"/>
                </a:lnTo>
                <a:lnTo>
                  <a:pt x="4650707" y="1856429"/>
                </a:lnTo>
                <a:lnTo>
                  <a:pt x="0" y="185642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0101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241005" y="2145896"/>
            <a:ext cx="13428517" cy="6561419"/>
          </a:xfrm>
          <a:custGeom>
            <a:avLst/>
            <a:gdLst/>
            <a:ahLst/>
            <a:cxnLst/>
            <a:rect r="r" b="b" t="t" l="l"/>
            <a:pathLst>
              <a:path h="6561419" w="13428517">
                <a:moveTo>
                  <a:pt x="0" y="0"/>
                </a:moveTo>
                <a:lnTo>
                  <a:pt x="13428517" y="0"/>
                </a:lnTo>
                <a:lnTo>
                  <a:pt x="13428517" y="6561419"/>
                </a:lnTo>
                <a:lnTo>
                  <a:pt x="0" y="656141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513664" y="809077"/>
            <a:ext cx="6883198" cy="8466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050"/>
              </a:lnSpc>
            </a:pPr>
            <a:r>
              <a:rPr lang="en-US" sz="5499">
                <a:solidFill>
                  <a:srgbClr val="FFFFFF"/>
                </a:solidFill>
                <a:latin typeface="Horizon Bold"/>
              </a:rPr>
              <a:t>HOME PAGE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0101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423628" y="1949380"/>
            <a:ext cx="13440744" cy="6388240"/>
          </a:xfrm>
          <a:custGeom>
            <a:avLst/>
            <a:gdLst/>
            <a:ahLst/>
            <a:cxnLst/>
            <a:rect r="r" b="b" t="t" l="l"/>
            <a:pathLst>
              <a:path h="6388240" w="13440744">
                <a:moveTo>
                  <a:pt x="0" y="0"/>
                </a:moveTo>
                <a:lnTo>
                  <a:pt x="13440744" y="0"/>
                </a:lnTo>
                <a:lnTo>
                  <a:pt x="13440744" y="6388240"/>
                </a:lnTo>
                <a:lnTo>
                  <a:pt x="0" y="63882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551939" y="809077"/>
            <a:ext cx="10806648" cy="8466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050"/>
              </a:lnSpc>
            </a:pPr>
            <a:r>
              <a:rPr lang="en-US" sz="5499">
                <a:solidFill>
                  <a:srgbClr val="FFFFFF"/>
                </a:solidFill>
                <a:latin typeface="Horizon Bold"/>
              </a:rPr>
              <a:t>USER PROFILE PAGE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0101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437944" y="2535557"/>
            <a:ext cx="13412113" cy="6555600"/>
          </a:xfrm>
          <a:custGeom>
            <a:avLst/>
            <a:gdLst/>
            <a:ahLst/>
            <a:cxnLst/>
            <a:rect r="r" b="b" t="t" l="l"/>
            <a:pathLst>
              <a:path h="6555600" w="13412113">
                <a:moveTo>
                  <a:pt x="0" y="0"/>
                </a:moveTo>
                <a:lnTo>
                  <a:pt x="13412112" y="0"/>
                </a:lnTo>
                <a:lnTo>
                  <a:pt x="13412112" y="6555600"/>
                </a:lnTo>
                <a:lnTo>
                  <a:pt x="0" y="6555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676343" y="833001"/>
            <a:ext cx="10806648" cy="8466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050"/>
              </a:lnSpc>
            </a:pPr>
            <a:r>
              <a:rPr lang="en-US" sz="5499">
                <a:solidFill>
                  <a:srgbClr val="FFFFFF"/>
                </a:solidFill>
                <a:latin typeface="Horizon Bold"/>
              </a:rPr>
              <a:t>TOPUP PAGE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0101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429742" y="2242969"/>
            <a:ext cx="13428517" cy="6518766"/>
          </a:xfrm>
          <a:custGeom>
            <a:avLst/>
            <a:gdLst/>
            <a:ahLst/>
            <a:cxnLst/>
            <a:rect r="r" b="b" t="t" l="l"/>
            <a:pathLst>
              <a:path h="6518766" w="13428517">
                <a:moveTo>
                  <a:pt x="0" y="0"/>
                </a:moveTo>
                <a:lnTo>
                  <a:pt x="13428516" y="0"/>
                </a:lnTo>
                <a:lnTo>
                  <a:pt x="13428516" y="6518766"/>
                </a:lnTo>
                <a:lnTo>
                  <a:pt x="0" y="65187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676343" y="833001"/>
            <a:ext cx="10806648" cy="8466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050"/>
              </a:lnSpc>
            </a:pPr>
            <a:r>
              <a:rPr lang="en-US" sz="5499">
                <a:solidFill>
                  <a:srgbClr val="FFFFFF"/>
                </a:solidFill>
                <a:latin typeface="Horizon Bold"/>
              </a:rPr>
              <a:t>CONCERT PAGE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0101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427374" y="2535819"/>
            <a:ext cx="13433252" cy="6220149"/>
          </a:xfrm>
          <a:custGeom>
            <a:avLst/>
            <a:gdLst/>
            <a:ahLst/>
            <a:cxnLst/>
            <a:rect r="r" b="b" t="t" l="l"/>
            <a:pathLst>
              <a:path h="6220149" w="13433252">
                <a:moveTo>
                  <a:pt x="0" y="0"/>
                </a:moveTo>
                <a:lnTo>
                  <a:pt x="13433252" y="0"/>
                </a:lnTo>
                <a:lnTo>
                  <a:pt x="13433252" y="6220148"/>
                </a:lnTo>
                <a:lnTo>
                  <a:pt x="0" y="62201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628235" y="1019175"/>
            <a:ext cx="13031531" cy="8466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050"/>
              </a:lnSpc>
            </a:pPr>
            <a:r>
              <a:rPr lang="en-US" sz="5499">
                <a:solidFill>
                  <a:srgbClr val="FFFFFF"/>
                </a:solidFill>
                <a:latin typeface="Horizon Bold"/>
              </a:rPr>
              <a:t>VIEW PERFORMER PAGE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0101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428792" y="1894206"/>
            <a:ext cx="13430416" cy="6498588"/>
          </a:xfrm>
          <a:custGeom>
            <a:avLst/>
            <a:gdLst/>
            <a:ahLst/>
            <a:cxnLst/>
            <a:rect r="r" b="b" t="t" l="l"/>
            <a:pathLst>
              <a:path h="6498588" w="13430416">
                <a:moveTo>
                  <a:pt x="0" y="0"/>
                </a:moveTo>
                <a:lnTo>
                  <a:pt x="13430416" y="0"/>
                </a:lnTo>
                <a:lnTo>
                  <a:pt x="13430416" y="6498588"/>
                </a:lnTo>
                <a:lnTo>
                  <a:pt x="0" y="64985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972735" y="1019175"/>
            <a:ext cx="13031531" cy="8466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050"/>
              </a:lnSpc>
            </a:pPr>
            <a:r>
              <a:rPr lang="en-US" sz="5499">
                <a:solidFill>
                  <a:srgbClr val="FFFFFF"/>
                </a:solidFill>
                <a:latin typeface="Horizon Bold"/>
              </a:rPr>
              <a:t>ORDER PAGE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>
  <p:cSld>
    <p:bg>
      <p:bgPr>
        <a:solidFill>
          <a:srgbClr val="10101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882833" y="4490463"/>
            <a:ext cx="14522333" cy="2247692"/>
            <a:chOff x="0" y="0"/>
            <a:chExt cx="19363111" cy="2996922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-19050"/>
              <a:ext cx="19363111" cy="16400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800"/>
                </a:lnSpc>
              </a:pPr>
              <a:r>
                <a:rPr lang="en-US" sz="8000">
                  <a:solidFill>
                    <a:srgbClr val="FFFFFF"/>
                  </a:solidFill>
                  <a:latin typeface="Horizon Bold"/>
                </a:rPr>
                <a:t>THA</a:t>
              </a:r>
              <a:r>
                <a:rPr lang="en-US" sz="8000">
                  <a:solidFill>
                    <a:srgbClr val="FFFFFF"/>
                  </a:solidFill>
                  <a:latin typeface="Horizon Bold"/>
                </a:rPr>
                <a:t>NK YOU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2372424"/>
              <a:ext cx="19363111" cy="6244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500"/>
                </a:lnSpc>
                <a:spcBef>
                  <a:spcPct val="0"/>
                </a:spcBef>
              </a:pPr>
              <a:r>
                <a:rPr lang="en-US" sz="2500">
                  <a:solidFill>
                    <a:srgbClr val="57FFFF"/>
                  </a:solidFill>
                  <a:latin typeface="Agrandir Bold"/>
                </a:rPr>
                <a:t>Have a great day ahead.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0101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506838" y="3916980"/>
            <a:ext cx="6519784" cy="2602511"/>
          </a:xfrm>
          <a:custGeom>
            <a:avLst/>
            <a:gdLst/>
            <a:ahLst/>
            <a:cxnLst/>
            <a:rect r="r" b="b" t="t" l="l"/>
            <a:pathLst>
              <a:path h="2602511" w="6519784">
                <a:moveTo>
                  <a:pt x="0" y="0"/>
                </a:moveTo>
                <a:lnTo>
                  <a:pt x="6519784" y="0"/>
                </a:lnTo>
                <a:lnTo>
                  <a:pt x="6519784" y="2602511"/>
                </a:lnTo>
                <a:lnTo>
                  <a:pt x="0" y="260251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3326257" y="952500"/>
            <a:ext cx="3933043" cy="438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879"/>
              </a:lnSpc>
            </a:pPr>
            <a:r>
              <a:rPr lang="en-US" sz="2400">
                <a:solidFill>
                  <a:srgbClr val="FFFFFF"/>
                </a:solidFill>
                <a:latin typeface="Agrandir"/>
              </a:rPr>
              <a:t>June 1,</a:t>
            </a:r>
            <a:r>
              <a:rPr lang="en-US" sz="2400" u="none">
                <a:solidFill>
                  <a:srgbClr val="FFFFFF"/>
                </a:solidFill>
                <a:latin typeface="Agrandir"/>
              </a:rPr>
              <a:t> 2021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952500"/>
            <a:ext cx="3933043" cy="438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879"/>
              </a:lnSpc>
            </a:pPr>
            <a:r>
              <a:rPr lang="en-US" sz="2400">
                <a:solidFill>
                  <a:srgbClr val="FFFFFF"/>
                </a:solidFill>
                <a:latin typeface="Agrandir"/>
              </a:rPr>
              <a:t>MDM Compa</a:t>
            </a:r>
            <a:r>
              <a:rPr lang="en-US" sz="2400" u="none">
                <a:solidFill>
                  <a:srgbClr val="FFFFFF"/>
                </a:solidFill>
                <a:latin typeface="Agrandir"/>
              </a:rPr>
              <a:t>ny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448478" y="2658707"/>
            <a:ext cx="8475536" cy="5119057"/>
            <a:chOff x="0" y="0"/>
            <a:chExt cx="11300714" cy="6825409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-9525"/>
              <a:ext cx="11300714" cy="214878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6050"/>
                </a:lnSpc>
              </a:pPr>
              <a:r>
                <a:rPr lang="en-US" sz="5499">
                  <a:solidFill>
                    <a:srgbClr val="FFFFFF"/>
                  </a:solidFill>
                  <a:latin typeface="Horizon Bold"/>
                </a:rPr>
                <a:t>ALASAN BIKIN CONCERTHUB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2743914"/>
              <a:ext cx="11300714" cy="6013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359"/>
                </a:lnSpc>
              </a:pP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3968967"/>
              <a:ext cx="11300714" cy="28564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2800"/>
                </a:lnSpc>
              </a:pPr>
              <a:r>
                <a:rPr lang="en-US" sz="2000">
                  <a:solidFill>
                    <a:srgbClr val="FFFFFF"/>
                  </a:solidFill>
                  <a:latin typeface="Agrandir"/>
                </a:rPr>
                <a:t>Setelah pandemi berakhir, tentunya banyak sekali event konser yang akan dilaksanakan kembali. Selain itu industri musik yang sedang naik-naiknya membuat kita tertarik untuk membuat website ini. Akhir-akhir ini juga banyak war tiket yang dilaksanakan namun banyak juga yang kalah war. Maka dari itu di ConcertHub kita punya privilege akses yang bisa ningkatin kesempatan menang tiket war.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bg>
      <p:bgPr>
        <a:solidFill>
          <a:srgbClr val="10101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151765" y="3330775"/>
            <a:ext cx="881343" cy="881343"/>
            <a:chOff x="0" y="0"/>
            <a:chExt cx="1175123" cy="1175123"/>
          </a:xfrm>
        </p:grpSpPr>
        <p:grpSp>
          <p:nvGrpSpPr>
            <p:cNvPr name="Group 3" id="3"/>
            <p:cNvGrpSpPr>
              <a:grpSpLocks noChangeAspect="true"/>
            </p:cNvGrpSpPr>
            <p:nvPr/>
          </p:nvGrpSpPr>
          <p:grpSpPr>
            <a:xfrm rot="0">
              <a:off x="0" y="0"/>
              <a:ext cx="1175123" cy="1175123"/>
              <a:chOff x="-2540" y="-2540"/>
              <a:chExt cx="6355080" cy="635508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-2540" y="-2540"/>
                <a:ext cx="6355080" cy="6355080"/>
              </a:xfrm>
              <a:custGeom>
                <a:avLst/>
                <a:gdLst/>
                <a:ahLst/>
                <a:cxnLst/>
                <a:rect r="r" b="b" t="t" l="l"/>
                <a:pathLst>
                  <a:path h="6355080" w="6355080">
                    <a:moveTo>
                      <a:pt x="3177540" y="6355080"/>
                    </a:moveTo>
                    <a:cubicBezTo>
                      <a:pt x="2329180" y="6355080"/>
                      <a:pt x="1530350" y="6024880"/>
                      <a:pt x="930910" y="5424170"/>
                    </a:cubicBezTo>
                    <a:cubicBezTo>
                      <a:pt x="330200" y="4824730"/>
                      <a:pt x="0" y="4025900"/>
                      <a:pt x="0" y="3177540"/>
                    </a:cubicBezTo>
                    <a:cubicBezTo>
                      <a:pt x="0" y="2329180"/>
                      <a:pt x="330200" y="1530350"/>
                      <a:pt x="930910" y="930910"/>
                    </a:cubicBezTo>
                    <a:cubicBezTo>
                      <a:pt x="1530350" y="330200"/>
                      <a:pt x="2329180" y="0"/>
                      <a:pt x="3177540" y="0"/>
                    </a:cubicBezTo>
                    <a:cubicBezTo>
                      <a:pt x="4025900" y="0"/>
                      <a:pt x="4824730" y="330200"/>
                      <a:pt x="5424170" y="930910"/>
                    </a:cubicBezTo>
                    <a:cubicBezTo>
                      <a:pt x="6024880" y="1531620"/>
                      <a:pt x="6355080" y="2329180"/>
                      <a:pt x="6355080" y="3177540"/>
                    </a:cubicBezTo>
                    <a:cubicBezTo>
                      <a:pt x="6355080" y="4025900"/>
                      <a:pt x="6024880" y="4824730"/>
                      <a:pt x="5424170" y="5424170"/>
                    </a:cubicBezTo>
                    <a:cubicBezTo>
                      <a:pt x="4824730" y="6024880"/>
                      <a:pt x="4025900" y="6355080"/>
                      <a:pt x="3177540" y="6355080"/>
                    </a:cubicBezTo>
                    <a:close/>
                    <a:moveTo>
                      <a:pt x="3177540" y="190500"/>
                    </a:moveTo>
                    <a:cubicBezTo>
                      <a:pt x="2379980" y="190500"/>
                      <a:pt x="1629410" y="501650"/>
                      <a:pt x="1065530" y="1065530"/>
                    </a:cubicBezTo>
                    <a:cubicBezTo>
                      <a:pt x="501650" y="1629410"/>
                      <a:pt x="190500" y="2379980"/>
                      <a:pt x="190500" y="3177540"/>
                    </a:cubicBezTo>
                    <a:cubicBezTo>
                      <a:pt x="190500" y="3975100"/>
                      <a:pt x="501650" y="4725670"/>
                      <a:pt x="1065530" y="5289550"/>
                    </a:cubicBezTo>
                    <a:cubicBezTo>
                      <a:pt x="1629410" y="5853430"/>
                      <a:pt x="2379980" y="6164580"/>
                      <a:pt x="3177540" y="6164580"/>
                    </a:cubicBezTo>
                    <a:cubicBezTo>
                      <a:pt x="3975100" y="6164580"/>
                      <a:pt x="4725670" y="5853430"/>
                      <a:pt x="5289550" y="5289550"/>
                    </a:cubicBezTo>
                    <a:cubicBezTo>
                      <a:pt x="5853430" y="4725670"/>
                      <a:pt x="6164580" y="3975100"/>
                      <a:pt x="6164580" y="3177540"/>
                    </a:cubicBezTo>
                    <a:cubicBezTo>
                      <a:pt x="6164580" y="2379980"/>
                      <a:pt x="5853430" y="1629410"/>
                      <a:pt x="5289550" y="1065530"/>
                    </a:cubicBezTo>
                    <a:cubicBezTo>
                      <a:pt x="4725670" y="501650"/>
                      <a:pt x="3975100" y="190500"/>
                      <a:pt x="3177540" y="190500"/>
                    </a:cubicBezTo>
                    <a:close/>
                  </a:path>
                </a:pathLst>
              </a:custGeom>
              <a:solidFill>
                <a:srgbClr val="57FFFF"/>
              </a:solidFill>
            </p:spPr>
          </p:sp>
        </p:grpSp>
        <p:sp>
          <p:nvSpPr>
            <p:cNvPr name="TextBox 5" id="5"/>
            <p:cNvSpPr txBox="true"/>
            <p:nvPr/>
          </p:nvSpPr>
          <p:spPr>
            <a:xfrm rot="0">
              <a:off x="366298" y="330796"/>
              <a:ext cx="442528" cy="53258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612"/>
                </a:lnSpc>
                <a:spcBef>
                  <a:spcPct val="0"/>
                </a:spcBef>
              </a:pPr>
              <a:r>
                <a:rPr lang="en-US" sz="2721" u="none">
                  <a:solidFill>
                    <a:srgbClr val="FFFFFF"/>
                  </a:solidFill>
                  <a:latin typeface="Horizon Bold"/>
                </a:rPr>
                <a:t>1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9294973" y="3330775"/>
            <a:ext cx="881343" cy="881343"/>
            <a:chOff x="0" y="0"/>
            <a:chExt cx="1175123" cy="1175123"/>
          </a:xfrm>
        </p:grpSpPr>
        <p:grpSp>
          <p:nvGrpSpPr>
            <p:cNvPr name="Group 7" id="7"/>
            <p:cNvGrpSpPr>
              <a:grpSpLocks noChangeAspect="true"/>
            </p:cNvGrpSpPr>
            <p:nvPr/>
          </p:nvGrpSpPr>
          <p:grpSpPr>
            <a:xfrm rot="0">
              <a:off x="0" y="0"/>
              <a:ext cx="1175123" cy="1175123"/>
              <a:chOff x="-2540" y="-2540"/>
              <a:chExt cx="6355080" cy="635508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-2540" y="-2540"/>
                <a:ext cx="6355080" cy="6355080"/>
              </a:xfrm>
              <a:custGeom>
                <a:avLst/>
                <a:gdLst/>
                <a:ahLst/>
                <a:cxnLst/>
                <a:rect r="r" b="b" t="t" l="l"/>
                <a:pathLst>
                  <a:path h="6355080" w="6355080">
                    <a:moveTo>
                      <a:pt x="3177540" y="6355080"/>
                    </a:moveTo>
                    <a:cubicBezTo>
                      <a:pt x="2329180" y="6355080"/>
                      <a:pt x="1530350" y="6024880"/>
                      <a:pt x="930910" y="5424170"/>
                    </a:cubicBezTo>
                    <a:cubicBezTo>
                      <a:pt x="330200" y="4824730"/>
                      <a:pt x="0" y="4025900"/>
                      <a:pt x="0" y="3177540"/>
                    </a:cubicBezTo>
                    <a:cubicBezTo>
                      <a:pt x="0" y="2329180"/>
                      <a:pt x="330200" y="1530350"/>
                      <a:pt x="930910" y="930910"/>
                    </a:cubicBezTo>
                    <a:cubicBezTo>
                      <a:pt x="1530350" y="330200"/>
                      <a:pt x="2329180" y="0"/>
                      <a:pt x="3177540" y="0"/>
                    </a:cubicBezTo>
                    <a:cubicBezTo>
                      <a:pt x="4025900" y="0"/>
                      <a:pt x="4824730" y="330200"/>
                      <a:pt x="5424170" y="930910"/>
                    </a:cubicBezTo>
                    <a:cubicBezTo>
                      <a:pt x="6024880" y="1531620"/>
                      <a:pt x="6355080" y="2329180"/>
                      <a:pt x="6355080" y="3177540"/>
                    </a:cubicBezTo>
                    <a:cubicBezTo>
                      <a:pt x="6355080" y="4025900"/>
                      <a:pt x="6024880" y="4824730"/>
                      <a:pt x="5424170" y="5424170"/>
                    </a:cubicBezTo>
                    <a:cubicBezTo>
                      <a:pt x="4824730" y="6024880"/>
                      <a:pt x="4025900" y="6355080"/>
                      <a:pt x="3177540" y="6355080"/>
                    </a:cubicBezTo>
                    <a:close/>
                    <a:moveTo>
                      <a:pt x="3177540" y="190500"/>
                    </a:moveTo>
                    <a:cubicBezTo>
                      <a:pt x="2379980" y="190500"/>
                      <a:pt x="1629410" y="501650"/>
                      <a:pt x="1065530" y="1065530"/>
                    </a:cubicBezTo>
                    <a:cubicBezTo>
                      <a:pt x="501650" y="1629410"/>
                      <a:pt x="190500" y="2379980"/>
                      <a:pt x="190500" y="3177540"/>
                    </a:cubicBezTo>
                    <a:cubicBezTo>
                      <a:pt x="190500" y="3975100"/>
                      <a:pt x="501650" y="4725670"/>
                      <a:pt x="1065530" y="5289550"/>
                    </a:cubicBezTo>
                    <a:cubicBezTo>
                      <a:pt x="1629410" y="5853430"/>
                      <a:pt x="2379980" y="6164580"/>
                      <a:pt x="3177540" y="6164580"/>
                    </a:cubicBezTo>
                    <a:cubicBezTo>
                      <a:pt x="3975100" y="6164580"/>
                      <a:pt x="4725670" y="5853430"/>
                      <a:pt x="5289550" y="5289550"/>
                    </a:cubicBezTo>
                    <a:cubicBezTo>
                      <a:pt x="5853430" y="4725670"/>
                      <a:pt x="6164580" y="3975100"/>
                      <a:pt x="6164580" y="3177540"/>
                    </a:cubicBezTo>
                    <a:cubicBezTo>
                      <a:pt x="6164580" y="2379980"/>
                      <a:pt x="5853430" y="1629410"/>
                      <a:pt x="5289550" y="1065530"/>
                    </a:cubicBezTo>
                    <a:cubicBezTo>
                      <a:pt x="4725670" y="501650"/>
                      <a:pt x="3975100" y="190500"/>
                      <a:pt x="3177540" y="190500"/>
                    </a:cubicBezTo>
                    <a:close/>
                  </a:path>
                </a:pathLst>
              </a:custGeom>
              <a:solidFill>
                <a:srgbClr val="57FFFF"/>
              </a:solidFill>
            </p:spPr>
          </p:sp>
        </p:grpSp>
        <p:sp>
          <p:nvSpPr>
            <p:cNvPr name="TextBox 9" id="9"/>
            <p:cNvSpPr txBox="true"/>
            <p:nvPr/>
          </p:nvSpPr>
          <p:spPr>
            <a:xfrm rot="0">
              <a:off x="366298" y="330796"/>
              <a:ext cx="442528" cy="53258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612"/>
                </a:lnSpc>
                <a:spcBef>
                  <a:spcPct val="0"/>
                </a:spcBef>
              </a:pPr>
              <a:r>
                <a:rPr lang="en-US" sz="2721">
                  <a:solidFill>
                    <a:srgbClr val="FFFFFF"/>
                  </a:solidFill>
                  <a:latin typeface="Horizon Bold"/>
                </a:rPr>
                <a:t>2</a:t>
              </a: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232763" y="1019893"/>
            <a:ext cx="5739038" cy="8466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050"/>
              </a:lnSpc>
            </a:pPr>
            <a:r>
              <a:rPr lang="en-US" sz="5499">
                <a:solidFill>
                  <a:srgbClr val="FFFFFF"/>
                </a:solidFill>
                <a:latin typeface="Horizon Bold"/>
              </a:rPr>
              <a:t>FITUR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410455" y="3226000"/>
            <a:ext cx="4312884" cy="15373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Agrandir Bold"/>
              </a:rPr>
              <a:t>User Accounts</a:t>
            </a:r>
          </a:p>
          <a:p>
            <a:pPr marL="0" indent="0" lvl="0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FFFFFF"/>
                </a:solidFill>
                <a:latin typeface="Agrandir"/>
              </a:rPr>
              <a:t>ConcertHub memungkinkan kita untuk membuat akun, memilih user type, dan melakukan topup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557316" y="3234690"/>
            <a:ext cx="4312884" cy="1908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Agrandir Bold"/>
              </a:rPr>
              <a:t>User Status</a:t>
            </a:r>
          </a:p>
          <a:p>
            <a:pPr marL="0" indent="0" lvl="0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FFFFFF"/>
                </a:solidFill>
                <a:latin typeface="Agrandir"/>
              </a:rPr>
              <a:t>Dengan fitur ini meningkatkan kesempatan kita dalam memenangkan tiket dengan akses privilege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2151765" y="6138680"/>
            <a:ext cx="881343" cy="881343"/>
            <a:chOff x="0" y="0"/>
            <a:chExt cx="1175123" cy="1175123"/>
          </a:xfrm>
        </p:grpSpPr>
        <p:grpSp>
          <p:nvGrpSpPr>
            <p:cNvPr name="Group 14" id="14"/>
            <p:cNvGrpSpPr>
              <a:grpSpLocks noChangeAspect="true"/>
            </p:cNvGrpSpPr>
            <p:nvPr/>
          </p:nvGrpSpPr>
          <p:grpSpPr>
            <a:xfrm rot="0">
              <a:off x="0" y="0"/>
              <a:ext cx="1175123" cy="1175123"/>
              <a:chOff x="-2540" y="-2540"/>
              <a:chExt cx="6355080" cy="6355080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-2540" y="-2540"/>
                <a:ext cx="6355080" cy="6355080"/>
              </a:xfrm>
              <a:custGeom>
                <a:avLst/>
                <a:gdLst/>
                <a:ahLst/>
                <a:cxnLst/>
                <a:rect r="r" b="b" t="t" l="l"/>
                <a:pathLst>
                  <a:path h="6355080" w="6355080">
                    <a:moveTo>
                      <a:pt x="3177540" y="6355080"/>
                    </a:moveTo>
                    <a:cubicBezTo>
                      <a:pt x="2329180" y="6355080"/>
                      <a:pt x="1530350" y="6024880"/>
                      <a:pt x="930910" y="5424170"/>
                    </a:cubicBezTo>
                    <a:cubicBezTo>
                      <a:pt x="330200" y="4824730"/>
                      <a:pt x="0" y="4025900"/>
                      <a:pt x="0" y="3177540"/>
                    </a:cubicBezTo>
                    <a:cubicBezTo>
                      <a:pt x="0" y="2329180"/>
                      <a:pt x="330200" y="1530350"/>
                      <a:pt x="930910" y="930910"/>
                    </a:cubicBezTo>
                    <a:cubicBezTo>
                      <a:pt x="1530350" y="330200"/>
                      <a:pt x="2329180" y="0"/>
                      <a:pt x="3177540" y="0"/>
                    </a:cubicBezTo>
                    <a:cubicBezTo>
                      <a:pt x="4025900" y="0"/>
                      <a:pt x="4824730" y="330200"/>
                      <a:pt x="5424170" y="930910"/>
                    </a:cubicBezTo>
                    <a:cubicBezTo>
                      <a:pt x="6024880" y="1531620"/>
                      <a:pt x="6355080" y="2329180"/>
                      <a:pt x="6355080" y="3177540"/>
                    </a:cubicBezTo>
                    <a:cubicBezTo>
                      <a:pt x="6355080" y="4025900"/>
                      <a:pt x="6024880" y="4824730"/>
                      <a:pt x="5424170" y="5424170"/>
                    </a:cubicBezTo>
                    <a:cubicBezTo>
                      <a:pt x="4824730" y="6024880"/>
                      <a:pt x="4025900" y="6355080"/>
                      <a:pt x="3177540" y="6355080"/>
                    </a:cubicBezTo>
                    <a:close/>
                    <a:moveTo>
                      <a:pt x="3177540" y="190500"/>
                    </a:moveTo>
                    <a:cubicBezTo>
                      <a:pt x="2379980" y="190500"/>
                      <a:pt x="1629410" y="501650"/>
                      <a:pt x="1065530" y="1065530"/>
                    </a:cubicBezTo>
                    <a:cubicBezTo>
                      <a:pt x="501650" y="1629410"/>
                      <a:pt x="190500" y="2379980"/>
                      <a:pt x="190500" y="3177540"/>
                    </a:cubicBezTo>
                    <a:cubicBezTo>
                      <a:pt x="190500" y="3975100"/>
                      <a:pt x="501650" y="4725670"/>
                      <a:pt x="1065530" y="5289550"/>
                    </a:cubicBezTo>
                    <a:cubicBezTo>
                      <a:pt x="1629410" y="5853430"/>
                      <a:pt x="2379980" y="6164580"/>
                      <a:pt x="3177540" y="6164580"/>
                    </a:cubicBezTo>
                    <a:cubicBezTo>
                      <a:pt x="3975100" y="6164580"/>
                      <a:pt x="4725670" y="5853430"/>
                      <a:pt x="5289550" y="5289550"/>
                    </a:cubicBezTo>
                    <a:cubicBezTo>
                      <a:pt x="5853430" y="4725670"/>
                      <a:pt x="6164580" y="3975100"/>
                      <a:pt x="6164580" y="3177540"/>
                    </a:cubicBezTo>
                    <a:cubicBezTo>
                      <a:pt x="6164580" y="2379980"/>
                      <a:pt x="5853430" y="1629410"/>
                      <a:pt x="5289550" y="1065530"/>
                    </a:cubicBezTo>
                    <a:cubicBezTo>
                      <a:pt x="4725670" y="501650"/>
                      <a:pt x="3975100" y="190500"/>
                      <a:pt x="3177540" y="190500"/>
                    </a:cubicBezTo>
                    <a:close/>
                  </a:path>
                </a:pathLst>
              </a:custGeom>
              <a:solidFill>
                <a:srgbClr val="57FFFF"/>
              </a:solidFill>
            </p:spPr>
          </p:sp>
        </p:grpSp>
        <p:sp>
          <p:nvSpPr>
            <p:cNvPr name="TextBox 16" id="16"/>
            <p:cNvSpPr txBox="true"/>
            <p:nvPr/>
          </p:nvSpPr>
          <p:spPr>
            <a:xfrm rot="0">
              <a:off x="366298" y="330796"/>
              <a:ext cx="442528" cy="53258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612"/>
                </a:lnSpc>
                <a:spcBef>
                  <a:spcPct val="0"/>
                </a:spcBef>
              </a:pPr>
              <a:r>
                <a:rPr lang="en-US" sz="2721">
                  <a:solidFill>
                    <a:srgbClr val="FFFFFF"/>
                  </a:solidFill>
                  <a:latin typeface="Horizon Bold"/>
                </a:rPr>
                <a:t>3</a:t>
              </a: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3410455" y="6134934"/>
            <a:ext cx="4054794" cy="21405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764"/>
              </a:lnSpc>
            </a:pPr>
            <a:r>
              <a:rPr lang="en-US" sz="1974">
                <a:solidFill>
                  <a:srgbClr val="FFFFFF"/>
                </a:solidFill>
                <a:latin typeface="Agrandir Bold"/>
              </a:rPr>
              <a:t>Account Balance</a:t>
            </a:r>
          </a:p>
          <a:p>
            <a:pPr marL="0" indent="0" lvl="0">
              <a:lnSpc>
                <a:spcPts val="2764"/>
              </a:lnSpc>
              <a:spcBef>
                <a:spcPct val="0"/>
              </a:spcBef>
            </a:pPr>
            <a:r>
              <a:rPr lang="en-US" sz="1974">
                <a:solidFill>
                  <a:srgbClr val="FFFFFF"/>
                </a:solidFill>
                <a:latin typeface="Agrandir"/>
              </a:rPr>
              <a:t>Pengguna dapat melakukan top-up saldo akun ConcertHub menggunakan dua metode pembayaran populer di Indonesia: Gopay dan saldo rekening BCA. .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9294973" y="6043365"/>
            <a:ext cx="881343" cy="881343"/>
            <a:chOff x="0" y="0"/>
            <a:chExt cx="1175123" cy="1175123"/>
          </a:xfrm>
        </p:grpSpPr>
        <p:grpSp>
          <p:nvGrpSpPr>
            <p:cNvPr name="Group 19" id="19"/>
            <p:cNvGrpSpPr>
              <a:grpSpLocks noChangeAspect="true"/>
            </p:cNvGrpSpPr>
            <p:nvPr/>
          </p:nvGrpSpPr>
          <p:grpSpPr>
            <a:xfrm rot="0">
              <a:off x="0" y="0"/>
              <a:ext cx="1175123" cy="1175123"/>
              <a:chOff x="-2540" y="-2540"/>
              <a:chExt cx="6355080" cy="6355080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-2540" y="-2540"/>
                <a:ext cx="6355080" cy="6355080"/>
              </a:xfrm>
              <a:custGeom>
                <a:avLst/>
                <a:gdLst/>
                <a:ahLst/>
                <a:cxnLst/>
                <a:rect r="r" b="b" t="t" l="l"/>
                <a:pathLst>
                  <a:path h="6355080" w="6355080">
                    <a:moveTo>
                      <a:pt x="3177540" y="6355080"/>
                    </a:moveTo>
                    <a:cubicBezTo>
                      <a:pt x="2329180" y="6355080"/>
                      <a:pt x="1530350" y="6024880"/>
                      <a:pt x="930910" y="5424170"/>
                    </a:cubicBezTo>
                    <a:cubicBezTo>
                      <a:pt x="330200" y="4824730"/>
                      <a:pt x="0" y="4025900"/>
                      <a:pt x="0" y="3177540"/>
                    </a:cubicBezTo>
                    <a:cubicBezTo>
                      <a:pt x="0" y="2329180"/>
                      <a:pt x="330200" y="1530350"/>
                      <a:pt x="930910" y="930910"/>
                    </a:cubicBezTo>
                    <a:cubicBezTo>
                      <a:pt x="1530350" y="330200"/>
                      <a:pt x="2329180" y="0"/>
                      <a:pt x="3177540" y="0"/>
                    </a:cubicBezTo>
                    <a:cubicBezTo>
                      <a:pt x="4025900" y="0"/>
                      <a:pt x="4824730" y="330200"/>
                      <a:pt x="5424170" y="930910"/>
                    </a:cubicBezTo>
                    <a:cubicBezTo>
                      <a:pt x="6024880" y="1531620"/>
                      <a:pt x="6355080" y="2329180"/>
                      <a:pt x="6355080" y="3177540"/>
                    </a:cubicBezTo>
                    <a:cubicBezTo>
                      <a:pt x="6355080" y="4025900"/>
                      <a:pt x="6024880" y="4824730"/>
                      <a:pt x="5424170" y="5424170"/>
                    </a:cubicBezTo>
                    <a:cubicBezTo>
                      <a:pt x="4824730" y="6024880"/>
                      <a:pt x="4025900" y="6355080"/>
                      <a:pt x="3177540" y="6355080"/>
                    </a:cubicBezTo>
                    <a:close/>
                    <a:moveTo>
                      <a:pt x="3177540" y="190500"/>
                    </a:moveTo>
                    <a:cubicBezTo>
                      <a:pt x="2379980" y="190500"/>
                      <a:pt x="1629410" y="501650"/>
                      <a:pt x="1065530" y="1065530"/>
                    </a:cubicBezTo>
                    <a:cubicBezTo>
                      <a:pt x="501650" y="1629410"/>
                      <a:pt x="190500" y="2379980"/>
                      <a:pt x="190500" y="3177540"/>
                    </a:cubicBezTo>
                    <a:cubicBezTo>
                      <a:pt x="190500" y="3975100"/>
                      <a:pt x="501650" y="4725670"/>
                      <a:pt x="1065530" y="5289550"/>
                    </a:cubicBezTo>
                    <a:cubicBezTo>
                      <a:pt x="1629410" y="5853430"/>
                      <a:pt x="2379980" y="6164580"/>
                      <a:pt x="3177540" y="6164580"/>
                    </a:cubicBezTo>
                    <a:cubicBezTo>
                      <a:pt x="3975100" y="6164580"/>
                      <a:pt x="4725670" y="5853430"/>
                      <a:pt x="5289550" y="5289550"/>
                    </a:cubicBezTo>
                    <a:cubicBezTo>
                      <a:pt x="5853430" y="4725670"/>
                      <a:pt x="6164580" y="3975100"/>
                      <a:pt x="6164580" y="3177540"/>
                    </a:cubicBezTo>
                    <a:cubicBezTo>
                      <a:pt x="6164580" y="2379980"/>
                      <a:pt x="5853430" y="1629410"/>
                      <a:pt x="5289550" y="1065530"/>
                    </a:cubicBezTo>
                    <a:cubicBezTo>
                      <a:pt x="4725670" y="501650"/>
                      <a:pt x="3975100" y="190500"/>
                      <a:pt x="3177540" y="190500"/>
                    </a:cubicBezTo>
                    <a:close/>
                  </a:path>
                </a:pathLst>
              </a:custGeom>
              <a:solidFill>
                <a:srgbClr val="57FFFF"/>
              </a:solidFill>
            </p:spPr>
          </p:sp>
        </p:grpSp>
        <p:sp>
          <p:nvSpPr>
            <p:cNvPr name="TextBox 21" id="21"/>
            <p:cNvSpPr txBox="true"/>
            <p:nvPr/>
          </p:nvSpPr>
          <p:spPr>
            <a:xfrm rot="0">
              <a:off x="366298" y="330796"/>
              <a:ext cx="442528" cy="53258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612"/>
                </a:lnSpc>
                <a:spcBef>
                  <a:spcPct val="0"/>
                </a:spcBef>
              </a:pPr>
              <a:r>
                <a:rPr lang="en-US" sz="2721">
                  <a:solidFill>
                    <a:srgbClr val="FFFFFF"/>
                  </a:solidFill>
                  <a:latin typeface="Horizon Bold"/>
                </a:rPr>
                <a:t>4</a:t>
              </a: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10557316" y="6033905"/>
            <a:ext cx="4312884" cy="2651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Agrandir Bold"/>
              </a:rPr>
              <a:t>Ticket Listing</a:t>
            </a:r>
          </a:p>
          <a:p>
            <a:pPr marL="0" indent="0" lvl="0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FFFFFF"/>
                </a:solidFill>
                <a:latin typeface="Agrandir"/>
              </a:rPr>
              <a:t>ConcertHub menawarkan berbagai macam tiket konser dari berbagai genre dan artis. Pengguna dapat explor konser-konser yang akan datang, melihat informasi detail acara,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0101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61236" y="5143500"/>
            <a:ext cx="881343" cy="881343"/>
            <a:chOff x="0" y="0"/>
            <a:chExt cx="1175123" cy="1175123"/>
          </a:xfrm>
        </p:grpSpPr>
        <p:grpSp>
          <p:nvGrpSpPr>
            <p:cNvPr name="Group 3" id="3"/>
            <p:cNvGrpSpPr>
              <a:grpSpLocks noChangeAspect="true"/>
            </p:cNvGrpSpPr>
            <p:nvPr/>
          </p:nvGrpSpPr>
          <p:grpSpPr>
            <a:xfrm rot="0">
              <a:off x="0" y="0"/>
              <a:ext cx="1175123" cy="1175123"/>
              <a:chOff x="-2540" y="-2540"/>
              <a:chExt cx="6355080" cy="635508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-2540" y="-2540"/>
                <a:ext cx="6355080" cy="6355080"/>
              </a:xfrm>
              <a:custGeom>
                <a:avLst/>
                <a:gdLst/>
                <a:ahLst/>
                <a:cxnLst/>
                <a:rect r="r" b="b" t="t" l="l"/>
                <a:pathLst>
                  <a:path h="6355080" w="6355080">
                    <a:moveTo>
                      <a:pt x="3177540" y="6355080"/>
                    </a:moveTo>
                    <a:cubicBezTo>
                      <a:pt x="2329180" y="6355080"/>
                      <a:pt x="1530350" y="6024880"/>
                      <a:pt x="930910" y="5424170"/>
                    </a:cubicBezTo>
                    <a:cubicBezTo>
                      <a:pt x="330200" y="4824730"/>
                      <a:pt x="0" y="4025900"/>
                      <a:pt x="0" y="3177540"/>
                    </a:cubicBezTo>
                    <a:cubicBezTo>
                      <a:pt x="0" y="2329180"/>
                      <a:pt x="330200" y="1530350"/>
                      <a:pt x="930910" y="930910"/>
                    </a:cubicBezTo>
                    <a:cubicBezTo>
                      <a:pt x="1530350" y="330200"/>
                      <a:pt x="2329180" y="0"/>
                      <a:pt x="3177540" y="0"/>
                    </a:cubicBezTo>
                    <a:cubicBezTo>
                      <a:pt x="4025900" y="0"/>
                      <a:pt x="4824730" y="330200"/>
                      <a:pt x="5424170" y="930910"/>
                    </a:cubicBezTo>
                    <a:cubicBezTo>
                      <a:pt x="6024880" y="1531620"/>
                      <a:pt x="6355080" y="2329180"/>
                      <a:pt x="6355080" y="3177540"/>
                    </a:cubicBezTo>
                    <a:cubicBezTo>
                      <a:pt x="6355080" y="4025900"/>
                      <a:pt x="6024880" y="4824730"/>
                      <a:pt x="5424170" y="5424170"/>
                    </a:cubicBezTo>
                    <a:cubicBezTo>
                      <a:pt x="4824730" y="6024880"/>
                      <a:pt x="4025900" y="6355080"/>
                      <a:pt x="3177540" y="6355080"/>
                    </a:cubicBezTo>
                    <a:close/>
                    <a:moveTo>
                      <a:pt x="3177540" y="190500"/>
                    </a:moveTo>
                    <a:cubicBezTo>
                      <a:pt x="2379980" y="190500"/>
                      <a:pt x="1629410" y="501650"/>
                      <a:pt x="1065530" y="1065530"/>
                    </a:cubicBezTo>
                    <a:cubicBezTo>
                      <a:pt x="501650" y="1629410"/>
                      <a:pt x="190500" y="2379980"/>
                      <a:pt x="190500" y="3177540"/>
                    </a:cubicBezTo>
                    <a:cubicBezTo>
                      <a:pt x="190500" y="3975100"/>
                      <a:pt x="501650" y="4725670"/>
                      <a:pt x="1065530" y="5289550"/>
                    </a:cubicBezTo>
                    <a:cubicBezTo>
                      <a:pt x="1629410" y="5853430"/>
                      <a:pt x="2379980" y="6164580"/>
                      <a:pt x="3177540" y="6164580"/>
                    </a:cubicBezTo>
                    <a:cubicBezTo>
                      <a:pt x="3975100" y="6164580"/>
                      <a:pt x="4725670" y="5853430"/>
                      <a:pt x="5289550" y="5289550"/>
                    </a:cubicBezTo>
                    <a:cubicBezTo>
                      <a:pt x="5853430" y="4725670"/>
                      <a:pt x="6164580" y="3975100"/>
                      <a:pt x="6164580" y="3177540"/>
                    </a:cubicBezTo>
                    <a:cubicBezTo>
                      <a:pt x="6164580" y="2379980"/>
                      <a:pt x="5853430" y="1629410"/>
                      <a:pt x="5289550" y="1065530"/>
                    </a:cubicBezTo>
                    <a:cubicBezTo>
                      <a:pt x="4725670" y="501650"/>
                      <a:pt x="3975100" y="190500"/>
                      <a:pt x="3177540" y="190500"/>
                    </a:cubicBezTo>
                    <a:close/>
                  </a:path>
                </a:pathLst>
              </a:custGeom>
              <a:solidFill>
                <a:srgbClr val="57FFFF"/>
              </a:solidFill>
            </p:spPr>
          </p:sp>
        </p:grpSp>
        <p:sp>
          <p:nvSpPr>
            <p:cNvPr name="TextBox 5" id="5"/>
            <p:cNvSpPr txBox="true"/>
            <p:nvPr/>
          </p:nvSpPr>
          <p:spPr>
            <a:xfrm rot="0">
              <a:off x="366298" y="330796"/>
              <a:ext cx="442528" cy="53258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612"/>
                </a:lnSpc>
                <a:spcBef>
                  <a:spcPct val="0"/>
                </a:spcBef>
              </a:pPr>
              <a:r>
                <a:rPr lang="en-US" sz="2721" u="none">
                  <a:solidFill>
                    <a:srgbClr val="FFFFFF"/>
                  </a:solidFill>
                  <a:latin typeface="Horizon Bold"/>
                </a:rPr>
                <a:t>1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8350167" y="1209675"/>
            <a:ext cx="881343" cy="881343"/>
            <a:chOff x="0" y="0"/>
            <a:chExt cx="1175123" cy="1175123"/>
          </a:xfrm>
        </p:grpSpPr>
        <p:grpSp>
          <p:nvGrpSpPr>
            <p:cNvPr name="Group 7" id="7"/>
            <p:cNvGrpSpPr>
              <a:grpSpLocks noChangeAspect="true"/>
            </p:cNvGrpSpPr>
            <p:nvPr/>
          </p:nvGrpSpPr>
          <p:grpSpPr>
            <a:xfrm rot="0">
              <a:off x="0" y="0"/>
              <a:ext cx="1175123" cy="1175123"/>
              <a:chOff x="-2540" y="-2540"/>
              <a:chExt cx="6355080" cy="635508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-2540" y="-2540"/>
                <a:ext cx="6355080" cy="6355080"/>
              </a:xfrm>
              <a:custGeom>
                <a:avLst/>
                <a:gdLst/>
                <a:ahLst/>
                <a:cxnLst/>
                <a:rect r="r" b="b" t="t" l="l"/>
                <a:pathLst>
                  <a:path h="6355080" w="6355080">
                    <a:moveTo>
                      <a:pt x="3177540" y="6355080"/>
                    </a:moveTo>
                    <a:cubicBezTo>
                      <a:pt x="2329180" y="6355080"/>
                      <a:pt x="1530350" y="6024880"/>
                      <a:pt x="930910" y="5424170"/>
                    </a:cubicBezTo>
                    <a:cubicBezTo>
                      <a:pt x="330200" y="4824730"/>
                      <a:pt x="0" y="4025900"/>
                      <a:pt x="0" y="3177540"/>
                    </a:cubicBezTo>
                    <a:cubicBezTo>
                      <a:pt x="0" y="2329180"/>
                      <a:pt x="330200" y="1530350"/>
                      <a:pt x="930910" y="930910"/>
                    </a:cubicBezTo>
                    <a:cubicBezTo>
                      <a:pt x="1530350" y="330200"/>
                      <a:pt x="2329180" y="0"/>
                      <a:pt x="3177540" y="0"/>
                    </a:cubicBezTo>
                    <a:cubicBezTo>
                      <a:pt x="4025900" y="0"/>
                      <a:pt x="4824730" y="330200"/>
                      <a:pt x="5424170" y="930910"/>
                    </a:cubicBezTo>
                    <a:cubicBezTo>
                      <a:pt x="6024880" y="1531620"/>
                      <a:pt x="6355080" y="2329180"/>
                      <a:pt x="6355080" y="3177540"/>
                    </a:cubicBezTo>
                    <a:cubicBezTo>
                      <a:pt x="6355080" y="4025900"/>
                      <a:pt x="6024880" y="4824730"/>
                      <a:pt x="5424170" y="5424170"/>
                    </a:cubicBezTo>
                    <a:cubicBezTo>
                      <a:pt x="4824730" y="6024880"/>
                      <a:pt x="4025900" y="6355080"/>
                      <a:pt x="3177540" y="6355080"/>
                    </a:cubicBezTo>
                    <a:close/>
                    <a:moveTo>
                      <a:pt x="3177540" y="190500"/>
                    </a:moveTo>
                    <a:cubicBezTo>
                      <a:pt x="2379980" y="190500"/>
                      <a:pt x="1629410" y="501650"/>
                      <a:pt x="1065530" y="1065530"/>
                    </a:cubicBezTo>
                    <a:cubicBezTo>
                      <a:pt x="501650" y="1629410"/>
                      <a:pt x="190500" y="2379980"/>
                      <a:pt x="190500" y="3177540"/>
                    </a:cubicBezTo>
                    <a:cubicBezTo>
                      <a:pt x="190500" y="3975100"/>
                      <a:pt x="501650" y="4725670"/>
                      <a:pt x="1065530" y="5289550"/>
                    </a:cubicBezTo>
                    <a:cubicBezTo>
                      <a:pt x="1629410" y="5853430"/>
                      <a:pt x="2379980" y="6164580"/>
                      <a:pt x="3177540" y="6164580"/>
                    </a:cubicBezTo>
                    <a:cubicBezTo>
                      <a:pt x="3975100" y="6164580"/>
                      <a:pt x="4725670" y="5853430"/>
                      <a:pt x="5289550" y="5289550"/>
                    </a:cubicBezTo>
                    <a:cubicBezTo>
                      <a:pt x="5853430" y="4725670"/>
                      <a:pt x="6164580" y="3975100"/>
                      <a:pt x="6164580" y="3177540"/>
                    </a:cubicBezTo>
                    <a:cubicBezTo>
                      <a:pt x="6164580" y="2379980"/>
                      <a:pt x="5853430" y="1629410"/>
                      <a:pt x="5289550" y="1065530"/>
                    </a:cubicBezTo>
                    <a:cubicBezTo>
                      <a:pt x="4725670" y="501650"/>
                      <a:pt x="3975100" y="190500"/>
                      <a:pt x="3177540" y="190500"/>
                    </a:cubicBezTo>
                    <a:close/>
                  </a:path>
                </a:pathLst>
              </a:custGeom>
              <a:solidFill>
                <a:srgbClr val="57FFFF"/>
              </a:solidFill>
            </p:spPr>
          </p:sp>
        </p:grpSp>
        <p:sp>
          <p:nvSpPr>
            <p:cNvPr name="TextBox 9" id="9"/>
            <p:cNvSpPr txBox="true"/>
            <p:nvPr/>
          </p:nvSpPr>
          <p:spPr>
            <a:xfrm rot="0">
              <a:off x="366298" y="330796"/>
              <a:ext cx="442528" cy="53258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612"/>
                </a:lnSpc>
                <a:spcBef>
                  <a:spcPct val="0"/>
                </a:spcBef>
              </a:pPr>
              <a:r>
                <a:rPr lang="en-US" sz="2721">
                  <a:solidFill>
                    <a:srgbClr val="FFFFFF"/>
                  </a:solidFill>
                  <a:latin typeface="Horizon Bold"/>
                </a:rPr>
                <a:t>2</a:t>
              </a: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742578" y="6120093"/>
            <a:ext cx="5304348" cy="2927011"/>
          </a:xfrm>
          <a:custGeom>
            <a:avLst/>
            <a:gdLst/>
            <a:ahLst/>
            <a:cxnLst/>
            <a:rect r="r" b="b" t="t" l="l"/>
            <a:pathLst>
              <a:path h="2927011" w="5304348">
                <a:moveTo>
                  <a:pt x="0" y="0"/>
                </a:moveTo>
                <a:lnTo>
                  <a:pt x="5304349" y="0"/>
                </a:lnTo>
                <a:lnTo>
                  <a:pt x="5304349" y="2927010"/>
                </a:lnTo>
                <a:lnTo>
                  <a:pt x="0" y="29270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8350167" y="2359063"/>
            <a:ext cx="5752916" cy="2239685"/>
          </a:xfrm>
          <a:custGeom>
            <a:avLst/>
            <a:gdLst/>
            <a:ahLst/>
            <a:cxnLst/>
            <a:rect r="r" b="b" t="t" l="l"/>
            <a:pathLst>
              <a:path h="2239685" w="5752916">
                <a:moveTo>
                  <a:pt x="0" y="0"/>
                </a:moveTo>
                <a:lnTo>
                  <a:pt x="5752917" y="0"/>
                </a:lnTo>
                <a:lnTo>
                  <a:pt x="5752917" y="2239685"/>
                </a:lnTo>
                <a:lnTo>
                  <a:pt x="0" y="22396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8350167" y="4984157"/>
            <a:ext cx="881343" cy="881343"/>
            <a:chOff x="0" y="0"/>
            <a:chExt cx="1175123" cy="1175123"/>
          </a:xfrm>
        </p:grpSpPr>
        <p:grpSp>
          <p:nvGrpSpPr>
            <p:cNvPr name="Group 13" id="13"/>
            <p:cNvGrpSpPr>
              <a:grpSpLocks noChangeAspect="true"/>
            </p:cNvGrpSpPr>
            <p:nvPr/>
          </p:nvGrpSpPr>
          <p:grpSpPr>
            <a:xfrm rot="0">
              <a:off x="0" y="0"/>
              <a:ext cx="1175123" cy="1175123"/>
              <a:chOff x="-2540" y="-2540"/>
              <a:chExt cx="6355080" cy="6355080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-2540" y="-2540"/>
                <a:ext cx="6355080" cy="6355080"/>
              </a:xfrm>
              <a:custGeom>
                <a:avLst/>
                <a:gdLst/>
                <a:ahLst/>
                <a:cxnLst/>
                <a:rect r="r" b="b" t="t" l="l"/>
                <a:pathLst>
                  <a:path h="6355080" w="6355080">
                    <a:moveTo>
                      <a:pt x="3177540" y="6355080"/>
                    </a:moveTo>
                    <a:cubicBezTo>
                      <a:pt x="2329180" y="6355080"/>
                      <a:pt x="1530350" y="6024880"/>
                      <a:pt x="930910" y="5424170"/>
                    </a:cubicBezTo>
                    <a:cubicBezTo>
                      <a:pt x="330200" y="4824730"/>
                      <a:pt x="0" y="4025900"/>
                      <a:pt x="0" y="3177540"/>
                    </a:cubicBezTo>
                    <a:cubicBezTo>
                      <a:pt x="0" y="2329180"/>
                      <a:pt x="330200" y="1530350"/>
                      <a:pt x="930910" y="930910"/>
                    </a:cubicBezTo>
                    <a:cubicBezTo>
                      <a:pt x="1530350" y="330200"/>
                      <a:pt x="2329180" y="0"/>
                      <a:pt x="3177540" y="0"/>
                    </a:cubicBezTo>
                    <a:cubicBezTo>
                      <a:pt x="4025900" y="0"/>
                      <a:pt x="4824730" y="330200"/>
                      <a:pt x="5424170" y="930910"/>
                    </a:cubicBezTo>
                    <a:cubicBezTo>
                      <a:pt x="6024880" y="1531620"/>
                      <a:pt x="6355080" y="2329180"/>
                      <a:pt x="6355080" y="3177540"/>
                    </a:cubicBezTo>
                    <a:cubicBezTo>
                      <a:pt x="6355080" y="4025900"/>
                      <a:pt x="6024880" y="4824730"/>
                      <a:pt x="5424170" y="5424170"/>
                    </a:cubicBezTo>
                    <a:cubicBezTo>
                      <a:pt x="4824730" y="6024880"/>
                      <a:pt x="4025900" y="6355080"/>
                      <a:pt x="3177540" y="6355080"/>
                    </a:cubicBezTo>
                    <a:close/>
                    <a:moveTo>
                      <a:pt x="3177540" y="190500"/>
                    </a:moveTo>
                    <a:cubicBezTo>
                      <a:pt x="2379980" y="190500"/>
                      <a:pt x="1629410" y="501650"/>
                      <a:pt x="1065530" y="1065530"/>
                    </a:cubicBezTo>
                    <a:cubicBezTo>
                      <a:pt x="501650" y="1629410"/>
                      <a:pt x="190500" y="2379980"/>
                      <a:pt x="190500" y="3177540"/>
                    </a:cubicBezTo>
                    <a:cubicBezTo>
                      <a:pt x="190500" y="3975100"/>
                      <a:pt x="501650" y="4725670"/>
                      <a:pt x="1065530" y="5289550"/>
                    </a:cubicBezTo>
                    <a:cubicBezTo>
                      <a:pt x="1629410" y="5853430"/>
                      <a:pt x="2379980" y="6164580"/>
                      <a:pt x="3177540" y="6164580"/>
                    </a:cubicBezTo>
                    <a:cubicBezTo>
                      <a:pt x="3975100" y="6164580"/>
                      <a:pt x="4725670" y="5853430"/>
                      <a:pt x="5289550" y="5289550"/>
                    </a:cubicBezTo>
                    <a:cubicBezTo>
                      <a:pt x="5853430" y="4725670"/>
                      <a:pt x="6164580" y="3975100"/>
                      <a:pt x="6164580" y="3177540"/>
                    </a:cubicBezTo>
                    <a:cubicBezTo>
                      <a:pt x="6164580" y="2379980"/>
                      <a:pt x="5853430" y="1629410"/>
                      <a:pt x="5289550" y="1065530"/>
                    </a:cubicBezTo>
                    <a:cubicBezTo>
                      <a:pt x="4725670" y="501650"/>
                      <a:pt x="3975100" y="190500"/>
                      <a:pt x="3177540" y="190500"/>
                    </a:cubicBezTo>
                    <a:close/>
                  </a:path>
                </a:pathLst>
              </a:custGeom>
              <a:solidFill>
                <a:srgbClr val="57FFFF"/>
              </a:solidFill>
            </p:spPr>
          </p:sp>
        </p:grpSp>
        <p:sp>
          <p:nvSpPr>
            <p:cNvPr name="TextBox 15" id="15"/>
            <p:cNvSpPr txBox="true"/>
            <p:nvPr/>
          </p:nvSpPr>
          <p:spPr>
            <a:xfrm rot="0">
              <a:off x="366298" y="330796"/>
              <a:ext cx="442528" cy="53258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612"/>
                </a:lnSpc>
                <a:spcBef>
                  <a:spcPct val="0"/>
                </a:spcBef>
              </a:pPr>
              <a:r>
                <a:rPr lang="en-US" sz="2721">
                  <a:solidFill>
                    <a:srgbClr val="FFFFFF"/>
                  </a:solidFill>
                  <a:latin typeface="Horizon Bold"/>
                </a:rPr>
                <a:t>3</a:t>
              </a: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8541274" y="5865499"/>
            <a:ext cx="5561809" cy="3512043"/>
          </a:xfrm>
          <a:custGeom>
            <a:avLst/>
            <a:gdLst/>
            <a:ahLst/>
            <a:cxnLst/>
            <a:rect r="r" b="b" t="t" l="l"/>
            <a:pathLst>
              <a:path h="3512043" w="5561809">
                <a:moveTo>
                  <a:pt x="0" y="0"/>
                </a:moveTo>
                <a:lnTo>
                  <a:pt x="5561810" y="0"/>
                </a:lnTo>
                <a:lnTo>
                  <a:pt x="5561810" y="3512043"/>
                </a:lnTo>
                <a:lnTo>
                  <a:pt x="0" y="351204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1191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028700" y="952500"/>
            <a:ext cx="3933043" cy="438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879"/>
              </a:lnSpc>
            </a:pPr>
            <a:r>
              <a:rPr lang="en-US" sz="2400">
                <a:solidFill>
                  <a:srgbClr val="FFFFFF"/>
                </a:solidFill>
                <a:latin typeface="Agrandir"/>
              </a:rPr>
              <a:t>MDM Compa</a:t>
            </a:r>
            <a:r>
              <a:rPr lang="en-US" sz="2400" u="none">
                <a:solidFill>
                  <a:srgbClr val="FFFFFF"/>
                </a:solidFill>
                <a:latin typeface="Agrandir"/>
              </a:rPr>
              <a:t>ny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861236" y="2359063"/>
            <a:ext cx="6527803" cy="2784437"/>
            <a:chOff x="0" y="0"/>
            <a:chExt cx="8703738" cy="3712582"/>
          </a:xfrm>
        </p:grpSpPr>
        <p:sp>
          <p:nvSpPr>
            <p:cNvPr name="TextBox 19" id="19"/>
            <p:cNvSpPr txBox="true"/>
            <p:nvPr/>
          </p:nvSpPr>
          <p:spPr>
            <a:xfrm rot="0">
              <a:off x="0" y="-19050"/>
              <a:ext cx="8703738" cy="30257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745"/>
                </a:lnSpc>
              </a:pPr>
              <a:r>
                <a:rPr lang="en-US" sz="5223">
                  <a:solidFill>
                    <a:srgbClr val="FFFFFF"/>
                  </a:solidFill>
                  <a:latin typeface="Horizon Bold"/>
                </a:rPr>
                <a:t>TABEL YANG DIGUNAKAN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0" y="3340970"/>
              <a:ext cx="8703738" cy="37161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2047"/>
                </a:lnSpc>
              </a:pP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1913869" y="5320053"/>
            <a:ext cx="4672836" cy="4234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FFFFFF"/>
                </a:solidFill>
                <a:latin typeface="Agrandir"/>
              </a:rPr>
              <a:t>Tabel user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9430248" y="1386228"/>
            <a:ext cx="4672836" cy="4234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FFFFFF"/>
                </a:solidFill>
                <a:latin typeface="Agrandir"/>
              </a:rPr>
              <a:t>Tabel performer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9430248" y="5160710"/>
            <a:ext cx="4672836" cy="4234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FFFFFF"/>
                </a:solidFill>
                <a:latin typeface="Agrandir"/>
              </a:rPr>
              <a:t>Tabel konser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0101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350167" y="1209675"/>
            <a:ext cx="881343" cy="881343"/>
            <a:chOff x="0" y="0"/>
            <a:chExt cx="1175123" cy="1175123"/>
          </a:xfrm>
        </p:grpSpPr>
        <p:grpSp>
          <p:nvGrpSpPr>
            <p:cNvPr name="Group 3" id="3"/>
            <p:cNvGrpSpPr>
              <a:grpSpLocks noChangeAspect="true"/>
            </p:cNvGrpSpPr>
            <p:nvPr/>
          </p:nvGrpSpPr>
          <p:grpSpPr>
            <a:xfrm rot="0">
              <a:off x="0" y="0"/>
              <a:ext cx="1175123" cy="1175123"/>
              <a:chOff x="-2540" y="-2540"/>
              <a:chExt cx="6355080" cy="635508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-2540" y="-2540"/>
                <a:ext cx="6355080" cy="6355080"/>
              </a:xfrm>
              <a:custGeom>
                <a:avLst/>
                <a:gdLst/>
                <a:ahLst/>
                <a:cxnLst/>
                <a:rect r="r" b="b" t="t" l="l"/>
                <a:pathLst>
                  <a:path h="6355080" w="6355080">
                    <a:moveTo>
                      <a:pt x="3177540" y="6355080"/>
                    </a:moveTo>
                    <a:cubicBezTo>
                      <a:pt x="2329180" y="6355080"/>
                      <a:pt x="1530350" y="6024880"/>
                      <a:pt x="930910" y="5424170"/>
                    </a:cubicBezTo>
                    <a:cubicBezTo>
                      <a:pt x="330200" y="4824730"/>
                      <a:pt x="0" y="4025900"/>
                      <a:pt x="0" y="3177540"/>
                    </a:cubicBezTo>
                    <a:cubicBezTo>
                      <a:pt x="0" y="2329180"/>
                      <a:pt x="330200" y="1530350"/>
                      <a:pt x="930910" y="930910"/>
                    </a:cubicBezTo>
                    <a:cubicBezTo>
                      <a:pt x="1530350" y="330200"/>
                      <a:pt x="2329180" y="0"/>
                      <a:pt x="3177540" y="0"/>
                    </a:cubicBezTo>
                    <a:cubicBezTo>
                      <a:pt x="4025900" y="0"/>
                      <a:pt x="4824730" y="330200"/>
                      <a:pt x="5424170" y="930910"/>
                    </a:cubicBezTo>
                    <a:cubicBezTo>
                      <a:pt x="6024880" y="1531620"/>
                      <a:pt x="6355080" y="2329180"/>
                      <a:pt x="6355080" y="3177540"/>
                    </a:cubicBezTo>
                    <a:cubicBezTo>
                      <a:pt x="6355080" y="4025900"/>
                      <a:pt x="6024880" y="4824730"/>
                      <a:pt x="5424170" y="5424170"/>
                    </a:cubicBezTo>
                    <a:cubicBezTo>
                      <a:pt x="4824730" y="6024880"/>
                      <a:pt x="4025900" y="6355080"/>
                      <a:pt x="3177540" y="6355080"/>
                    </a:cubicBezTo>
                    <a:close/>
                    <a:moveTo>
                      <a:pt x="3177540" y="190500"/>
                    </a:moveTo>
                    <a:cubicBezTo>
                      <a:pt x="2379980" y="190500"/>
                      <a:pt x="1629410" y="501650"/>
                      <a:pt x="1065530" y="1065530"/>
                    </a:cubicBezTo>
                    <a:cubicBezTo>
                      <a:pt x="501650" y="1629410"/>
                      <a:pt x="190500" y="2379980"/>
                      <a:pt x="190500" y="3177540"/>
                    </a:cubicBezTo>
                    <a:cubicBezTo>
                      <a:pt x="190500" y="3975100"/>
                      <a:pt x="501650" y="4725670"/>
                      <a:pt x="1065530" y="5289550"/>
                    </a:cubicBezTo>
                    <a:cubicBezTo>
                      <a:pt x="1629410" y="5853430"/>
                      <a:pt x="2379980" y="6164580"/>
                      <a:pt x="3177540" y="6164580"/>
                    </a:cubicBezTo>
                    <a:cubicBezTo>
                      <a:pt x="3975100" y="6164580"/>
                      <a:pt x="4725670" y="5853430"/>
                      <a:pt x="5289550" y="5289550"/>
                    </a:cubicBezTo>
                    <a:cubicBezTo>
                      <a:pt x="5853430" y="4725670"/>
                      <a:pt x="6164580" y="3975100"/>
                      <a:pt x="6164580" y="3177540"/>
                    </a:cubicBezTo>
                    <a:cubicBezTo>
                      <a:pt x="6164580" y="2379980"/>
                      <a:pt x="5853430" y="1629410"/>
                      <a:pt x="5289550" y="1065530"/>
                    </a:cubicBezTo>
                    <a:cubicBezTo>
                      <a:pt x="4725670" y="501650"/>
                      <a:pt x="3975100" y="190500"/>
                      <a:pt x="3177540" y="190500"/>
                    </a:cubicBezTo>
                    <a:close/>
                  </a:path>
                </a:pathLst>
              </a:custGeom>
              <a:solidFill>
                <a:srgbClr val="57FFFF"/>
              </a:solidFill>
            </p:spPr>
          </p:sp>
        </p:grpSp>
        <p:sp>
          <p:nvSpPr>
            <p:cNvPr name="TextBox 5" id="5"/>
            <p:cNvSpPr txBox="true"/>
            <p:nvPr/>
          </p:nvSpPr>
          <p:spPr>
            <a:xfrm rot="0">
              <a:off x="366298" y="330796"/>
              <a:ext cx="442528" cy="53258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612"/>
                </a:lnSpc>
                <a:spcBef>
                  <a:spcPct val="0"/>
                </a:spcBef>
              </a:pPr>
              <a:r>
                <a:rPr lang="en-US" sz="2721">
                  <a:solidFill>
                    <a:srgbClr val="FFFFFF"/>
                  </a:solidFill>
                  <a:latin typeface="Horizon Bold"/>
                </a:rPr>
                <a:t>4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8350167" y="5570298"/>
            <a:ext cx="881343" cy="881343"/>
            <a:chOff x="0" y="0"/>
            <a:chExt cx="1175123" cy="1175123"/>
          </a:xfrm>
        </p:grpSpPr>
        <p:grpSp>
          <p:nvGrpSpPr>
            <p:cNvPr name="Group 7" id="7"/>
            <p:cNvGrpSpPr>
              <a:grpSpLocks noChangeAspect="true"/>
            </p:cNvGrpSpPr>
            <p:nvPr/>
          </p:nvGrpSpPr>
          <p:grpSpPr>
            <a:xfrm rot="0">
              <a:off x="0" y="0"/>
              <a:ext cx="1175123" cy="1175123"/>
              <a:chOff x="-2540" y="-2540"/>
              <a:chExt cx="6355080" cy="635508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-2540" y="-2540"/>
                <a:ext cx="6355080" cy="6355080"/>
              </a:xfrm>
              <a:custGeom>
                <a:avLst/>
                <a:gdLst/>
                <a:ahLst/>
                <a:cxnLst/>
                <a:rect r="r" b="b" t="t" l="l"/>
                <a:pathLst>
                  <a:path h="6355080" w="6355080">
                    <a:moveTo>
                      <a:pt x="3177540" y="6355080"/>
                    </a:moveTo>
                    <a:cubicBezTo>
                      <a:pt x="2329180" y="6355080"/>
                      <a:pt x="1530350" y="6024880"/>
                      <a:pt x="930910" y="5424170"/>
                    </a:cubicBezTo>
                    <a:cubicBezTo>
                      <a:pt x="330200" y="4824730"/>
                      <a:pt x="0" y="4025900"/>
                      <a:pt x="0" y="3177540"/>
                    </a:cubicBezTo>
                    <a:cubicBezTo>
                      <a:pt x="0" y="2329180"/>
                      <a:pt x="330200" y="1530350"/>
                      <a:pt x="930910" y="930910"/>
                    </a:cubicBezTo>
                    <a:cubicBezTo>
                      <a:pt x="1530350" y="330200"/>
                      <a:pt x="2329180" y="0"/>
                      <a:pt x="3177540" y="0"/>
                    </a:cubicBezTo>
                    <a:cubicBezTo>
                      <a:pt x="4025900" y="0"/>
                      <a:pt x="4824730" y="330200"/>
                      <a:pt x="5424170" y="930910"/>
                    </a:cubicBezTo>
                    <a:cubicBezTo>
                      <a:pt x="6024880" y="1531620"/>
                      <a:pt x="6355080" y="2329180"/>
                      <a:pt x="6355080" y="3177540"/>
                    </a:cubicBezTo>
                    <a:cubicBezTo>
                      <a:pt x="6355080" y="4025900"/>
                      <a:pt x="6024880" y="4824730"/>
                      <a:pt x="5424170" y="5424170"/>
                    </a:cubicBezTo>
                    <a:cubicBezTo>
                      <a:pt x="4824730" y="6024880"/>
                      <a:pt x="4025900" y="6355080"/>
                      <a:pt x="3177540" y="6355080"/>
                    </a:cubicBezTo>
                    <a:close/>
                    <a:moveTo>
                      <a:pt x="3177540" y="190500"/>
                    </a:moveTo>
                    <a:cubicBezTo>
                      <a:pt x="2379980" y="190500"/>
                      <a:pt x="1629410" y="501650"/>
                      <a:pt x="1065530" y="1065530"/>
                    </a:cubicBezTo>
                    <a:cubicBezTo>
                      <a:pt x="501650" y="1629410"/>
                      <a:pt x="190500" y="2379980"/>
                      <a:pt x="190500" y="3177540"/>
                    </a:cubicBezTo>
                    <a:cubicBezTo>
                      <a:pt x="190500" y="3975100"/>
                      <a:pt x="501650" y="4725670"/>
                      <a:pt x="1065530" y="5289550"/>
                    </a:cubicBezTo>
                    <a:cubicBezTo>
                      <a:pt x="1629410" y="5853430"/>
                      <a:pt x="2379980" y="6164580"/>
                      <a:pt x="3177540" y="6164580"/>
                    </a:cubicBezTo>
                    <a:cubicBezTo>
                      <a:pt x="3975100" y="6164580"/>
                      <a:pt x="4725670" y="5853430"/>
                      <a:pt x="5289550" y="5289550"/>
                    </a:cubicBezTo>
                    <a:cubicBezTo>
                      <a:pt x="5853430" y="4725670"/>
                      <a:pt x="6164580" y="3975100"/>
                      <a:pt x="6164580" y="3177540"/>
                    </a:cubicBezTo>
                    <a:cubicBezTo>
                      <a:pt x="6164580" y="2379980"/>
                      <a:pt x="5853430" y="1629410"/>
                      <a:pt x="5289550" y="1065530"/>
                    </a:cubicBezTo>
                    <a:cubicBezTo>
                      <a:pt x="4725670" y="501650"/>
                      <a:pt x="3975100" y="190500"/>
                      <a:pt x="3177540" y="190500"/>
                    </a:cubicBezTo>
                    <a:close/>
                  </a:path>
                </a:pathLst>
              </a:custGeom>
              <a:solidFill>
                <a:srgbClr val="57FFFF"/>
              </a:solidFill>
            </p:spPr>
          </p:sp>
        </p:grpSp>
        <p:sp>
          <p:nvSpPr>
            <p:cNvPr name="TextBox 9" id="9"/>
            <p:cNvSpPr txBox="true"/>
            <p:nvPr/>
          </p:nvSpPr>
          <p:spPr>
            <a:xfrm rot="0">
              <a:off x="366298" y="330796"/>
              <a:ext cx="442528" cy="53258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612"/>
                </a:lnSpc>
                <a:spcBef>
                  <a:spcPct val="0"/>
                </a:spcBef>
              </a:pPr>
              <a:r>
                <a:rPr lang="en-US" sz="2721">
                  <a:solidFill>
                    <a:srgbClr val="FFFFFF"/>
                  </a:solidFill>
                  <a:latin typeface="Horizon Bold"/>
                </a:rPr>
                <a:t>5</a:t>
              </a: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8881914" y="2233893"/>
            <a:ext cx="5221169" cy="3193531"/>
          </a:xfrm>
          <a:custGeom>
            <a:avLst/>
            <a:gdLst/>
            <a:ahLst/>
            <a:cxnLst/>
            <a:rect r="r" b="b" t="t" l="l"/>
            <a:pathLst>
              <a:path h="3193531" w="5221169">
                <a:moveTo>
                  <a:pt x="0" y="0"/>
                </a:moveTo>
                <a:lnTo>
                  <a:pt x="5221170" y="0"/>
                </a:lnTo>
                <a:lnTo>
                  <a:pt x="5221170" y="3193530"/>
                </a:lnTo>
                <a:lnTo>
                  <a:pt x="0" y="31935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8790839" y="6880266"/>
            <a:ext cx="6270471" cy="2255450"/>
          </a:xfrm>
          <a:custGeom>
            <a:avLst/>
            <a:gdLst/>
            <a:ahLst/>
            <a:cxnLst/>
            <a:rect r="r" b="b" t="t" l="l"/>
            <a:pathLst>
              <a:path h="2255450" w="6270471">
                <a:moveTo>
                  <a:pt x="0" y="0"/>
                </a:moveTo>
                <a:lnTo>
                  <a:pt x="6270471" y="0"/>
                </a:lnTo>
                <a:lnTo>
                  <a:pt x="6270471" y="2255450"/>
                </a:lnTo>
                <a:lnTo>
                  <a:pt x="0" y="22554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028700" y="952500"/>
            <a:ext cx="3933043" cy="438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879"/>
              </a:lnSpc>
            </a:pPr>
            <a:r>
              <a:rPr lang="en-US" sz="2400">
                <a:solidFill>
                  <a:srgbClr val="FFFFFF"/>
                </a:solidFill>
                <a:latin typeface="Agrandir"/>
              </a:rPr>
              <a:t>MDM Compa</a:t>
            </a:r>
            <a:r>
              <a:rPr lang="en-US" sz="2400" u="none">
                <a:solidFill>
                  <a:srgbClr val="FFFFFF"/>
                </a:solidFill>
                <a:latin typeface="Agrandir"/>
              </a:rPr>
              <a:t>ny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861236" y="2359063"/>
            <a:ext cx="6527803" cy="2784437"/>
            <a:chOff x="0" y="0"/>
            <a:chExt cx="8703738" cy="3712582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0" y="-19050"/>
              <a:ext cx="8703738" cy="30257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745"/>
                </a:lnSpc>
              </a:pPr>
              <a:r>
                <a:rPr lang="en-US" sz="5223">
                  <a:solidFill>
                    <a:srgbClr val="FFFFFF"/>
                  </a:solidFill>
                  <a:latin typeface="Horizon Bold"/>
                </a:rPr>
                <a:t>TABEL YANG DIGUNAKAN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3340970"/>
              <a:ext cx="8703738" cy="37161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2047"/>
                </a:lnSpc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9430248" y="1386228"/>
            <a:ext cx="4672836" cy="4234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FFFFFF"/>
                </a:solidFill>
                <a:latin typeface="Agrandir"/>
              </a:rPr>
              <a:t>Tabel Order Ticket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430248" y="5746851"/>
            <a:ext cx="4672836" cy="4234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FFFFFF"/>
                </a:solidFill>
                <a:latin typeface="Agrandir"/>
              </a:rPr>
              <a:t>Tabel Review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0101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397785" y="0"/>
            <a:ext cx="9430501" cy="10287000"/>
          </a:xfrm>
          <a:custGeom>
            <a:avLst/>
            <a:gdLst/>
            <a:ahLst/>
            <a:cxnLst/>
            <a:rect r="r" b="b" t="t" l="l"/>
            <a:pathLst>
              <a:path h="10287000" w="9430501">
                <a:moveTo>
                  <a:pt x="0" y="0"/>
                </a:moveTo>
                <a:lnTo>
                  <a:pt x="9430502" y="0"/>
                </a:lnTo>
                <a:lnTo>
                  <a:pt x="9430502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773" y="4056461"/>
            <a:ext cx="8209338" cy="1307192"/>
            <a:chOff x="0" y="0"/>
            <a:chExt cx="10945784" cy="1742923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-9525"/>
              <a:ext cx="10945784" cy="11257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6050"/>
                </a:lnSpc>
              </a:pPr>
              <a:r>
                <a:rPr lang="en-US" sz="5499">
                  <a:solidFill>
                    <a:srgbClr val="FFFFFF"/>
                  </a:solidFill>
                  <a:latin typeface="Horizon Bold"/>
                </a:rPr>
                <a:t>FLOWCHART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1235981"/>
              <a:ext cx="10945784" cy="5069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2800"/>
                </a:lnSpc>
              </a:pP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0101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526738" y="504689"/>
            <a:ext cx="13067316" cy="9496414"/>
          </a:xfrm>
          <a:custGeom>
            <a:avLst/>
            <a:gdLst/>
            <a:ahLst/>
            <a:cxnLst/>
            <a:rect r="r" b="b" t="t" l="l"/>
            <a:pathLst>
              <a:path h="9496414" w="13067316">
                <a:moveTo>
                  <a:pt x="0" y="0"/>
                </a:moveTo>
                <a:lnTo>
                  <a:pt x="13067316" y="0"/>
                </a:lnTo>
                <a:lnTo>
                  <a:pt x="13067316" y="9496414"/>
                </a:lnTo>
                <a:lnTo>
                  <a:pt x="0" y="94964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278196" y="4824798"/>
            <a:ext cx="6883198" cy="8466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050"/>
              </a:lnSpc>
            </a:pPr>
            <a:r>
              <a:rPr lang="en-US" sz="5499">
                <a:solidFill>
                  <a:srgbClr val="FFFFFF"/>
                </a:solidFill>
                <a:latin typeface="Horizon Bold"/>
              </a:rPr>
              <a:t>UML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0101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926865" y="675654"/>
            <a:ext cx="15172398" cy="8935693"/>
          </a:xfrm>
          <a:custGeom>
            <a:avLst/>
            <a:gdLst/>
            <a:ahLst/>
            <a:cxnLst/>
            <a:rect r="r" b="b" t="t" l="l"/>
            <a:pathLst>
              <a:path h="8935693" w="15172398">
                <a:moveTo>
                  <a:pt x="0" y="0"/>
                </a:moveTo>
                <a:lnTo>
                  <a:pt x="15172398" y="0"/>
                </a:lnTo>
                <a:lnTo>
                  <a:pt x="15172398" y="8935692"/>
                </a:lnTo>
                <a:lnTo>
                  <a:pt x="0" y="89356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23249" y="4526665"/>
            <a:ext cx="6883198" cy="8466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050"/>
              </a:lnSpc>
            </a:pPr>
            <a:r>
              <a:rPr lang="en-US" sz="5499">
                <a:solidFill>
                  <a:srgbClr val="FFFFFF"/>
                </a:solidFill>
                <a:latin typeface="Horizon Bold"/>
              </a:rPr>
              <a:t>ERD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0101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241005" y="2145896"/>
            <a:ext cx="13428517" cy="6561419"/>
          </a:xfrm>
          <a:custGeom>
            <a:avLst/>
            <a:gdLst/>
            <a:ahLst/>
            <a:cxnLst/>
            <a:rect r="r" b="b" t="t" l="l"/>
            <a:pathLst>
              <a:path h="6561419" w="13428517">
                <a:moveTo>
                  <a:pt x="0" y="0"/>
                </a:moveTo>
                <a:lnTo>
                  <a:pt x="13428517" y="0"/>
                </a:lnTo>
                <a:lnTo>
                  <a:pt x="13428517" y="6561419"/>
                </a:lnTo>
                <a:lnTo>
                  <a:pt x="0" y="656141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513664" y="809077"/>
            <a:ext cx="6883198" cy="8466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050"/>
              </a:lnSpc>
            </a:pPr>
            <a:r>
              <a:rPr lang="en-US" sz="5499">
                <a:solidFill>
                  <a:srgbClr val="FFFFFF"/>
                </a:solidFill>
                <a:latin typeface="Horizon Bold"/>
              </a:rPr>
              <a:t>LOGIN PAGE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DAFlgOabPeQ</dc:identifier>
  <dcterms:modified xsi:type="dcterms:W3CDTF">2011-08-01T06:04:30Z</dcterms:modified>
  <cp:revision>1</cp:revision>
  <dc:title>PPT ConcertHub</dc:title>
</cp:coreProperties>
</file>